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4" r:id="rId1"/>
  </p:sldMasterIdLst>
  <p:notesMasterIdLst>
    <p:notesMasterId r:id="rId12"/>
  </p:notesMasterIdLst>
  <p:sldIdLst>
    <p:sldId id="256" r:id="rId2"/>
    <p:sldId id="263" r:id="rId3"/>
    <p:sldId id="271" r:id="rId4"/>
    <p:sldId id="257" r:id="rId5"/>
    <p:sldId id="262" r:id="rId6"/>
    <p:sldId id="264" r:id="rId7"/>
    <p:sldId id="260" r:id="rId8"/>
    <p:sldId id="261" r:id="rId9"/>
    <p:sldId id="266" r:id="rId10"/>
    <p:sldId id="27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67485" autoAdjust="0"/>
  </p:normalViewPr>
  <p:slideViewPr>
    <p:cSldViewPr snapToGrid="0">
      <p:cViewPr varScale="1">
        <p:scale>
          <a:sx n="69" d="100"/>
          <a:sy n="69" d="100"/>
        </p:scale>
        <p:origin x="30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D9483-F196-441E-8F02-7CC7F7A5ADD4}" type="datetimeFigureOut">
              <a:rPr lang="de-CH" smtClean="0"/>
              <a:t>28.03.2019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747FC-169B-4841-BF99-2F61FA5A450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8061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F747FC-169B-4841-BF99-2F61FA5A450E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55239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dirty="0"/>
              <a:t>Medikamente, Adresse, Behandlungen, auf was muss man achten? </a:t>
            </a:r>
          </a:p>
          <a:p>
            <a:pPr marL="171450" indent="-171450">
              <a:buFontTx/>
              <a:buChar char="-"/>
            </a:pPr>
            <a:r>
              <a:rPr lang="de-CH" dirty="0"/>
              <a:t>Verlaufsbericht: nach jedem Einsatz muss das gemacht werden. Ev. ist auch der letzte </a:t>
            </a:r>
            <a:r>
              <a:rPr lang="de-CH" dirty="0" err="1"/>
              <a:t>verlaufsbericht</a:t>
            </a:r>
            <a:r>
              <a:rPr lang="de-CH" dirty="0"/>
              <a:t> wichtig..</a:t>
            </a:r>
          </a:p>
          <a:p>
            <a:pPr marL="171450" indent="-171450">
              <a:buFontTx/>
              <a:buChar char="-"/>
            </a:pPr>
            <a:r>
              <a:rPr lang="de-CH" dirty="0"/>
              <a:t>Wenn wieder eine Evaluation fällig ist, erhält man eine Benachrichtigung</a:t>
            </a:r>
          </a:p>
          <a:p>
            <a:pPr marL="171450" indent="-171450">
              <a:buFontTx/>
              <a:buChar char="-"/>
            </a:pPr>
            <a:endParaRPr lang="de-CH" dirty="0"/>
          </a:p>
          <a:p>
            <a:pPr marL="171450" indent="-171450">
              <a:buFontTx/>
              <a:buChar char="-"/>
            </a:pP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F747FC-169B-4841-BF99-2F61FA5A450E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19797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F747FC-169B-4841-BF99-2F61FA5A450E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2176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2409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9816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5068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559810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53457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921595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124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899195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9326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53366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666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286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87257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16983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87640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07979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29.03.2019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6666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29.03.2019</a:t>
            </a:r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7A2E6-E6E5-4A35-B4B4-0C39C45313F0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3167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1ED0B-B8B6-4E12-9672-7C925D960E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Design Thinking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Team Black</a:t>
            </a:r>
            <a:br>
              <a:rPr lang="en-US" dirty="0"/>
            </a:b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0205BDD-AD36-43F4-9E94-F29D1F0BF7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CH" dirty="0"/>
              <a:t>Bühler Ueli, Jahn Tim </a:t>
            </a:r>
            <a:r>
              <a:rPr lang="de-CH" dirty="0" err="1"/>
              <a:t>Allan</a:t>
            </a:r>
            <a:r>
              <a:rPr lang="de-CH" dirty="0"/>
              <a:t>, Kandiah Rajilatha, </a:t>
            </a:r>
          </a:p>
          <a:p>
            <a:r>
              <a:rPr lang="de-CH" dirty="0" err="1"/>
              <a:t>Klembowski</a:t>
            </a:r>
            <a:r>
              <a:rPr lang="de-CH" dirty="0"/>
              <a:t> Raphael, Ristic Nikola, Sutter Christoph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49887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view_09_Evaluation_erstellen">
            <a:extLst>
              <a:ext uri="{FF2B5EF4-FFF2-40B4-BE49-F238E27FC236}">
                <a16:creationId xmlns:a16="http://schemas.microsoft.com/office/drawing/2014/main" id="{AB345CF2-3695-455C-87A7-462CB7265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743" y="490590"/>
            <a:ext cx="8335578" cy="5894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7E1820E-C6B2-44F9-91BC-2E5F4A578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6129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0A4512-D30B-45C7-9F16-E387F372D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429000"/>
            <a:ext cx="4590103" cy="282197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endParaRPr lang="de-CH" dirty="0"/>
          </a:p>
          <a:p>
            <a:pPr marL="0" indent="0">
              <a:buNone/>
            </a:pPr>
            <a:r>
              <a:rPr lang="de-CH" dirty="0"/>
              <a:t>OCD (Zwangsstörung)</a:t>
            </a:r>
          </a:p>
        </p:txBody>
      </p:sp>
      <p:pic>
        <p:nvPicPr>
          <p:cNvPr id="1026" name="Picture 2" descr="Bildergebnis fÃ¼r spitex">
            <a:extLst>
              <a:ext uri="{FF2B5EF4-FFF2-40B4-BE49-F238E27FC236}">
                <a16:creationId xmlns:a16="http://schemas.microsoft.com/office/drawing/2014/main" id="{12BB9A74-D32F-44AC-832C-7CADCF6B1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026" y="929010"/>
            <a:ext cx="4091684" cy="2964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Ãhnliches Foto">
            <a:extLst>
              <a:ext uri="{FF2B5EF4-FFF2-40B4-BE49-F238E27FC236}">
                <a16:creationId xmlns:a16="http://schemas.microsoft.com/office/drawing/2014/main" id="{CF3FA769-2D05-46C4-8E66-DFC6A13CE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560" y="2960482"/>
            <a:ext cx="5001212" cy="282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CD9D4B-17B8-4A1F-B5C0-36EADFD5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48593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E9D004-B7A6-41EB-A45F-20F413E4A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621381F-999D-4448-9A85-D4F5071CD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Informationen zum Patient (Medikamente, Adresse)</a:t>
            </a:r>
          </a:p>
          <a:p>
            <a:r>
              <a:rPr lang="de-CH" dirty="0"/>
              <a:t>Protokoll nach jedem Einsatz </a:t>
            </a:r>
          </a:p>
          <a:p>
            <a:r>
              <a:rPr lang="de-CH" dirty="0"/>
              <a:t>Regelmässige Evaluation</a:t>
            </a:r>
          </a:p>
          <a:p>
            <a:r>
              <a:rPr lang="de-CH" dirty="0"/>
              <a:t>Einsatzplanung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F76E08B-82B2-403D-B8CF-929D63768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913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B52385-E566-4C82-B537-C4B61DE00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projekt</a:t>
            </a:r>
            <a:r>
              <a:rPr lang="de-CH" dirty="0"/>
              <a:t> </a:t>
            </a:r>
            <a:r>
              <a:rPr lang="de-CH" dirty="0" err="1"/>
              <a:t>Scope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A2D9BE-5911-4DCA-8DA6-633434D3D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Patienteninformationen </a:t>
            </a:r>
          </a:p>
          <a:p>
            <a:r>
              <a:rPr lang="de-CH" dirty="0"/>
              <a:t>Verlaufsberichte</a:t>
            </a:r>
          </a:p>
          <a:p>
            <a:r>
              <a:rPr lang="de-CH" dirty="0"/>
              <a:t>Periodische Evaluationsmeldung</a:t>
            </a:r>
          </a:p>
          <a:p>
            <a:r>
              <a:rPr lang="de-CH" dirty="0"/>
              <a:t>Terminkalender</a:t>
            </a:r>
          </a:p>
          <a:p>
            <a:pPr marL="0" indent="0">
              <a:buNone/>
            </a:pPr>
            <a:r>
              <a:rPr lang="de-CH" b="1" dirty="0"/>
              <a:t>Out </a:t>
            </a:r>
            <a:r>
              <a:rPr lang="de-CH" b="1" dirty="0" err="1"/>
              <a:t>of</a:t>
            </a:r>
            <a:r>
              <a:rPr lang="de-CH" b="1" dirty="0"/>
              <a:t> </a:t>
            </a:r>
            <a:r>
              <a:rPr lang="de-CH" b="1" dirty="0" err="1"/>
              <a:t>scope</a:t>
            </a:r>
            <a:r>
              <a:rPr lang="de-CH" b="1" dirty="0"/>
              <a:t>: </a:t>
            </a:r>
            <a:r>
              <a:rPr lang="de-CH" dirty="0"/>
              <a:t>Berechtigungssystem, Planung, verschiedene Organisationen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90F278-325A-47D2-821A-B90AE8A32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10308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97B79-0E8F-4B19-8E90-3219C02FD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Erkenntnisse aus den Interviews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45C240-E5CD-4BEF-88E0-1BAFFE629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Arbeiten mit dem Tablet</a:t>
            </a:r>
          </a:p>
          <a:p>
            <a:r>
              <a:rPr lang="de-CH" dirty="0"/>
              <a:t>Wenige OCD Patienten bei der Spitex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F1B74D-5850-422D-AE5E-20822BF2C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8041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2224E-60AD-4E2A-979E-D6BE1AD9B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Personas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68A2BD3-87F8-44DC-B4AA-D5F79C5F4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2262187"/>
            <a:ext cx="9188251" cy="273526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B3F8B5B-43EB-4670-B9FA-7BA813B76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2" y="2262187"/>
            <a:ext cx="9254540" cy="2498726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43E556-CA02-4898-AFF6-3B64C480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46322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05D6F2-B850-4711-A354-4D95BBE52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storyboard</a:t>
            </a:r>
            <a:endParaRPr lang="de-CH" dirty="0"/>
          </a:p>
        </p:txBody>
      </p:sp>
      <p:pic>
        <p:nvPicPr>
          <p:cNvPr id="10242" name="Picture 2" descr="UserStory_1_Nikola_Ristic">
            <a:extLst>
              <a:ext uri="{FF2B5EF4-FFF2-40B4-BE49-F238E27FC236}">
                <a16:creationId xmlns:a16="http://schemas.microsoft.com/office/drawing/2014/main" id="{4CEC7593-9576-4DDE-B6DF-C45FA8BA1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351" y="1624158"/>
            <a:ext cx="8375650" cy="4709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1A0474E-BE24-40E1-94E0-9981EE44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39676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view_01_Startseite">
            <a:extLst>
              <a:ext uri="{FF2B5EF4-FFF2-40B4-BE49-F238E27FC236}">
                <a16:creationId xmlns:a16="http://schemas.microsoft.com/office/drawing/2014/main" id="{D3858F6B-0D53-4CB1-872F-1FBA8D16A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743" y="490590"/>
            <a:ext cx="8310514" cy="5876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8DF964-25B9-4B8E-80C3-846E9B9DA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32327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view_03_Patient_Detailansicht">
            <a:extLst>
              <a:ext uri="{FF2B5EF4-FFF2-40B4-BE49-F238E27FC236}">
                <a16:creationId xmlns:a16="http://schemas.microsoft.com/office/drawing/2014/main" id="{5833E4E2-952F-4EB3-A8BC-FF088C31B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743" y="490590"/>
            <a:ext cx="8310514" cy="5876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D7E1820E-C6B2-44F9-91BC-2E5F4A578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7A2E6-E6E5-4A35-B4B4-0C39C45313F0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73255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Schaltkreis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127</Words>
  <Application>Microsoft Office PowerPoint</Application>
  <PresentationFormat>Breitbild</PresentationFormat>
  <Paragraphs>39</Paragraphs>
  <Slides>10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Schaltkreis</vt:lpstr>
      <vt:lpstr>Design Thinking Team Black </vt:lpstr>
      <vt:lpstr>PowerPoint-Präsentation</vt:lpstr>
      <vt:lpstr>Probleme</vt:lpstr>
      <vt:lpstr>projekt Scope</vt:lpstr>
      <vt:lpstr>Erkenntnisse aus den Interviews</vt:lpstr>
      <vt:lpstr>Personas</vt:lpstr>
      <vt:lpstr>storyboard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Rajilatha Kandiah</dc:creator>
  <cp:lastModifiedBy>Rajilatha Kandiah</cp:lastModifiedBy>
  <cp:revision>55</cp:revision>
  <dcterms:created xsi:type="dcterms:W3CDTF">2019-03-28T16:02:39Z</dcterms:created>
  <dcterms:modified xsi:type="dcterms:W3CDTF">2019-03-29T08:55:48Z</dcterms:modified>
</cp:coreProperties>
</file>

<file path=docProps/thumbnail.jpeg>
</file>